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4"/>
  </p:sldMasterIdLst>
  <p:notesMasterIdLst>
    <p:notesMasterId r:id="rId12"/>
  </p:notesMasterIdLst>
  <p:sldIdLst>
    <p:sldId id="261" r:id="rId5"/>
    <p:sldId id="256" r:id="rId6"/>
    <p:sldId id="262" r:id="rId7"/>
    <p:sldId id="257" r:id="rId8"/>
    <p:sldId id="258" r:id="rId9"/>
    <p:sldId id="259" r:id="rId10"/>
    <p:sldId id="260" r:id="rId11"/>
  </p:sldIdLst>
  <p:sldSz cx="13011150" cy="7315200"/>
  <p:notesSz cx="7102475" cy="9388475"/>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Univers LT Std 55" panose="020B0603020202020204" charset="0"/>
      <p:regular r:id="rId19"/>
      <p:bold r:id="rId20"/>
      <p:italic r:id="rId21"/>
      <p:boldItalic r:id="rId22"/>
    </p:embeddedFont>
    <p:embeddedFont>
      <p:font typeface="Univers LT Std 57 Cn" panose="020B0506020202050204" charset="0"/>
      <p:regular r:id="rId23"/>
      <p:bold r:id="rId24"/>
      <p:italic r:id="rId25"/>
      <p:boldItalic r:id="rId26"/>
    </p:embeddedFont>
  </p:embeddedFontLst>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409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50"/>
    <a:srgbClr val="767C82"/>
    <a:srgbClr val="00A0CC"/>
    <a:srgbClr val="005D76"/>
    <a:srgbClr val="92D050"/>
    <a:srgbClr val="8C3232"/>
    <a:srgbClr val="19BF64"/>
    <a:srgbClr val="EF3F3F"/>
    <a:srgbClr val="FFB601"/>
    <a:srgbClr val="2DA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autoAdjust="0"/>
    <p:restoredTop sz="87619" autoAdjust="0"/>
  </p:normalViewPr>
  <p:slideViewPr>
    <p:cSldViewPr snapToGrid="0">
      <p:cViewPr>
        <p:scale>
          <a:sx n="88" d="100"/>
          <a:sy n="88" d="100"/>
        </p:scale>
        <p:origin x="1832" y="560"/>
      </p:cViewPr>
      <p:guideLst>
        <p:guide orient="horz" pos="2304"/>
        <p:guide pos="4098"/>
      </p:guideLst>
    </p:cSldViewPr>
  </p:slideViewPr>
  <p:notesTextViewPr>
    <p:cViewPr>
      <p:scale>
        <a:sx n="3" d="2"/>
        <a:sy n="3" d="2"/>
      </p:scale>
      <p:origin x="0" y="0"/>
    </p:cViewPr>
  </p:notesTextViewPr>
  <p:sorterViewPr>
    <p:cViewPr varScale="1">
      <p:scale>
        <a:sx n="1" d="1"/>
        <a:sy n="1" d="1"/>
      </p:scale>
      <p:origin x="0" y="-337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2.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font" Target="fonts/font7.fntdata"/><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 O'Connell" userId="cb2a2a6c-ba05-4452-8c75-62dd5c271f9c" providerId="ADAL" clId="{11D239F7-83F7-6741-9FCC-6DE5DC218C62}"/>
    <pc:docChg chg="custSel modSld">
      <pc:chgData name="Lynn O'Connell" userId="cb2a2a6c-ba05-4452-8c75-62dd5c271f9c" providerId="ADAL" clId="{11D239F7-83F7-6741-9FCC-6DE5DC218C62}" dt="2023-12-13T19:58:59.907" v="9"/>
      <pc:docMkLst>
        <pc:docMk/>
      </pc:docMkLst>
      <pc:sldChg chg="modSp mod">
        <pc:chgData name="Lynn O'Connell" userId="cb2a2a6c-ba05-4452-8c75-62dd5c271f9c" providerId="ADAL" clId="{11D239F7-83F7-6741-9FCC-6DE5DC218C62}" dt="2023-12-13T19:58:59.907" v="9"/>
        <pc:sldMkLst>
          <pc:docMk/>
          <pc:sldMk cId="1369455534" sldId="256"/>
        </pc:sldMkLst>
        <pc:spChg chg="mod">
          <ac:chgData name="Lynn O'Connell" userId="cb2a2a6c-ba05-4452-8c75-62dd5c271f9c" providerId="ADAL" clId="{11D239F7-83F7-6741-9FCC-6DE5DC218C62}" dt="2023-12-13T19:58:59.907" v="9"/>
          <ac:spMkLst>
            <pc:docMk/>
            <pc:sldMk cId="1369455534" sldId="256"/>
            <ac:spMk id="3" creationId="{CB9D9C3D-E181-8C36-2E69-84C3FBC936B6}"/>
          </ac:spMkLst>
        </pc:spChg>
      </pc:sldChg>
      <pc:sldChg chg="modSp mod">
        <pc:chgData name="Lynn O'Connell" userId="cb2a2a6c-ba05-4452-8c75-62dd5c271f9c" providerId="ADAL" clId="{11D239F7-83F7-6741-9FCC-6DE5DC218C62}" dt="2023-12-13T19:58:00.393" v="5"/>
        <pc:sldMkLst>
          <pc:docMk/>
          <pc:sldMk cId="1690783261" sldId="261"/>
        </pc:sldMkLst>
        <pc:spChg chg="mod">
          <ac:chgData name="Lynn O'Connell" userId="cb2a2a6c-ba05-4452-8c75-62dd5c271f9c" providerId="ADAL" clId="{11D239F7-83F7-6741-9FCC-6DE5DC218C62}" dt="2023-12-13T19:58:00.393" v="5"/>
          <ac:spMkLst>
            <pc:docMk/>
            <pc:sldMk cId="1690783261" sldId="261"/>
            <ac:spMk id="3" creationId="{CB9D9C3D-E181-8C36-2E69-84C3FBC936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1D0A429A-90FE-4F33-893D-5F2AADB556A3}" type="datetimeFigureOut">
              <a:rPr lang="en-US"/>
              <a:t>12/13/23</a:t>
            </a:fld>
            <a:endParaRPr lang="en-US" dirty="0"/>
          </a:p>
        </p:txBody>
      </p:sp>
      <p:sp>
        <p:nvSpPr>
          <p:cNvPr id="4" name="Slide Image Placeholder 3"/>
          <p:cNvSpPr>
            <a:spLocks noGrp="1" noRot="1" noChangeAspect="1"/>
          </p:cNvSpPr>
          <p:nvPr>
            <p:ph type="sldImg" idx="2"/>
          </p:nvPr>
        </p:nvSpPr>
        <p:spPr>
          <a:xfrm>
            <a:off x="733425" y="1173163"/>
            <a:ext cx="5635625"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4F38AFD9-D5DB-4A47-A4BE-251B4DF1413A}" type="slidenum">
              <a:rPr lang="en-US"/>
              <a:t>‹#›</a:t>
            </a:fld>
            <a:endParaRPr lang="en-US" dirty="0"/>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38AFD9-D5DB-4A47-A4BE-251B4DF1413A}" type="slidenum">
              <a:rPr lang="en-US" smtClean="0"/>
              <a:t>1</a:t>
            </a:fld>
            <a:endParaRPr lang="en-US" dirty="0"/>
          </a:p>
        </p:txBody>
      </p:sp>
    </p:spTree>
    <p:extLst>
      <p:ext uri="{BB962C8B-B14F-4D97-AF65-F5344CB8AC3E}">
        <p14:creationId xmlns:p14="http://schemas.microsoft.com/office/powerpoint/2010/main" val="254707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generosity from us, but generosity for us.</a:t>
            </a:r>
          </a:p>
        </p:txBody>
      </p:sp>
      <p:sp>
        <p:nvSpPr>
          <p:cNvPr id="4" name="Slide Number Placeholder 3"/>
          <p:cNvSpPr>
            <a:spLocks noGrp="1"/>
          </p:cNvSpPr>
          <p:nvPr>
            <p:ph type="sldNum" sz="quarter" idx="5"/>
          </p:nvPr>
        </p:nvSpPr>
        <p:spPr/>
        <p:txBody>
          <a:bodyPr/>
          <a:lstStyle/>
          <a:p>
            <a:fld id="{4F38AFD9-D5DB-4A47-A4BE-251B4DF1413A}" type="slidenum">
              <a:rPr lang="en-US" smtClean="0"/>
              <a:t>5</a:t>
            </a:fld>
            <a:endParaRPr lang="en-US" dirty="0"/>
          </a:p>
        </p:txBody>
      </p:sp>
    </p:spTree>
    <p:extLst>
      <p:ext uri="{BB962C8B-B14F-4D97-AF65-F5344CB8AC3E}">
        <p14:creationId xmlns:p14="http://schemas.microsoft.com/office/powerpoint/2010/main" val="3071597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BC4841DE-0350-4230-BB02-B486D77216B3}" type="datetime1">
              <a:rPr lang="uk-UA" smtClean="0"/>
              <a:t>13.12.23</a:t>
            </a:fld>
            <a:endParaRPr dirty="0"/>
          </a:p>
        </p:txBody>
      </p:sp>
      <p:sp>
        <p:nvSpPr>
          <p:cNvPr id="5" name="Bottom colontitle 4"/>
          <p:cNvSpPr>
            <a:spLocks noGrp="1"/>
          </p:cNvSpPr>
          <p:nvPr>
            <p:ph type="ftr" sz="quarter" idx="11"/>
          </p:nvPr>
        </p:nvSpPr>
        <p:spPr/>
        <p:txBody>
          <a:bodyPr/>
          <a:lstStyle/>
          <a:p>
            <a:endParaRPr dirty="0"/>
          </a:p>
        </p:txBody>
      </p:sp>
      <p:sp>
        <p:nvSpPr>
          <p:cNvPr id="6" name="Slide number 5"/>
          <p:cNvSpPr>
            <a:spLocks noGrp="1"/>
          </p:cNvSpPr>
          <p:nvPr>
            <p:ph type="sldNum" sz="quarter" idx="12"/>
          </p:nvPr>
        </p:nvSpPr>
        <p:spPr/>
        <p:txBody>
          <a:bodyPr/>
          <a:lstStyle/>
          <a:p>
            <a:fld id="{6CB18C70-803E-428A-BAB3-289BE172EF8D}" type="slidenum">
              <a:rPr smtClean="0"/>
              <a:t>‹#›</a:t>
            </a:fld>
            <a:endParaRPr dirty="0"/>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3F23947E-A666-4F45-BBAA-3FBE8BCEA637}" type="datetime1">
              <a:rPr lang="uk-UA" smtClean="0"/>
              <a:t>13.12.23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40887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8724900" y="365125"/>
            <a:ext cx="2628900" cy="5811838"/>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838200" y="365125"/>
            <a:ext cx="7734300" cy="5811838"/>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7360A5BC-79E3-4E45-B343-4508834B8ACC}" type="datetime1">
              <a:rPr lang="uk-UA" smtClean="0"/>
              <a:t>13.12.23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111625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p:cNvSpPr>
            <a:spLocks noGrp="1"/>
          </p:cNvSpPr>
          <p:nvPr>
            <p:ph type="dt" sz="half" idx="10"/>
          </p:nvPr>
        </p:nvSpPr>
        <p:spPr/>
        <p:txBody>
          <a:bodyPr/>
          <a:lstStyle/>
          <a:p>
            <a:fld id="{0A87B2EC-B250-434E-801A-5447F2038068}" type="datetime1">
              <a:rPr lang="uk-UA" smtClean="0"/>
              <a:t>13.12.23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997034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Зразок тексту</a:t>
            </a:r>
          </a:p>
        </p:txBody>
      </p:sp>
      <p:sp>
        <p:nvSpPr>
          <p:cNvPr id="4" name="Місце для дати 3"/>
          <p:cNvSpPr>
            <a:spLocks noGrp="1"/>
          </p:cNvSpPr>
          <p:nvPr>
            <p:ph type="dt" sz="half" idx="10"/>
          </p:nvPr>
        </p:nvSpPr>
        <p:spPr/>
        <p:txBody>
          <a:bodyPr/>
          <a:lstStyle/>
          <a:p>
            <a:fld id="{53E767AF-A618-4DEC-A25D-25FF2CAB42C2}" type="datetime1">
              <a:rPr lang="uk-UA" smtClean="0"/>
              <a:t>13.12.23</a:t>
            </a:fld>
            <a:endParaRPr lang="uk-UA"/>
          </a:p>
        </p:txBody>
      </p:sp>
      <p:sp>
        <p:nvSpPr>
          <p:cNvPr id="5" name="Місце для нижнього колонтитула 4"/>
          <p:cNvSpPr>
            <a:spLocks noGrp="1"/>
          </p:cNvSpPr>
          <p:nvPr>
            <p:ph type="ftr" sz="quarter" idx="11"/>
          </p:nvPr>
        </p:nvSpPr>
        <p:spPr/>
        <p:txBody>
          <a:bodyPr/>
          <a:lstStyle/>
          <a:p>
            <a:endParaRPr lang="uk-UA"/>
          </a:p>
        </p:txBody>
      </p:sp>
      <p:sp>
        <p:nvSpPr>
          <p:cNvPr id="6" name="Місце для номера слайда 5"/>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4001798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838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6172200" y="1825625"/>
            <a:ext cx="5181600" cy="435133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p:cNvSpPr>
            <a:spLocks noGrp="1"/>
          </p:cNvSpPr>
          <p:nvPr>
            <p:ph type="dt" sz="half" idx="10"/>
          </p:nvPr>
        </p:nvSpPr>
        <p:spPr/>
        <p:txBody>
          <a:bodyPr/>
          <a:lstStyle/>
          <a:p>
            <a:fld id="{FB19A194-19D5-4878-8AD0-AE114608BD0D}" type="datetime1">
              <a:rPr lang="uk-UA" smtClean="0"/>
              <a:t>13.12.23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983087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uk-UA"/>
              <a:t>Зразок заголовка</a:t>
            </a:r>
          </a:p>
        </p:txBody>
      </p:sp>
      <p:sp>
        <p:nvSpPr>
          <p:cNvPr id="3" name="Місце для тексту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839788" y="2505075"/>
            <a:ext cx="5157787"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6172200" y="2505075"/>
            <a:ext cx="5183188"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p:cNvSpPr>
            <a:spLocks noGrp="1"/>
          </p:cNvSpPr>
          <p:nvPr>
            <p:ph type="dt" sz="half" idx="10"/>
          </p:nvPr>
        </p:nvSpPr>
        <p:spPr/>
        <p:txBody>
          <a:bodyPr/>
          <a:lstStyle/>
          <a:p>
            <a:fld id="{BC0791CE-BE4E-48AD-9097-A18C87EC163E}" type="datetime1">
              <a:rPr lang="uk-UA" smtClean="0"/>
              <a:t>13.12.23</a:t>
            </a:fld>
            <a:endParaRPr lang="uk-UA"/>
          </a:p>
        </p:txBody>
      </p:sp>
      <p:sp>
        <p:nvSpPr>
          <p:cNvPr id="8" name="Місце для нижнього колонтитула 7"/>
          <p:cNvSpPr>
            <a:spLocks noGrp="1"/>
          </p:cNvSpPr>
          <p:nvPr>
            <p:ph type="ftr" sz="quarter" idx="11"/>
          </p:nvPr>
        </p:nvSpPr>
        <p:spPr/>
        <p:txBody>
          <a:bodyPr/>
          <a:lstStyle/>
          <a:p>
            <a:endParaRPr lang="uk-UA"/>
          </a:p>
        </p:txBody>
      </p:sp>
      <p:sp>
        <p:nvSpPr>
          <p:cNvPr id="9" name="Місце для номера слайда 8"/>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755882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дати 2"/>
          <p:cNvSpPr>
            <a:spLocks noGrp="1"/>
          </p:cNvSpPr>
          <p:nvPr>
            <p:ph type="dt" sz="half" idx="10"/>
          </p:nvPr>
        </p:nvSpPr>
        <p:spPr/>
        <p:txBody>
          <a:bodyPr/>
          <a:lstStyle/>
          <a:p>
            <a:fld id="{E063E7B4-5EF2-41DC-B59F-DBB6547A7278}" type="datetime1">
              <a:rPr lang="uk-UA" smtClean="0"/>
              <a:t>13.12.23</a:t>
            </a:fld>
            <a:endParaRPr lang="uk-UA"/>
          </a:p>
        </p:txBody>
      </p:sp>
      <p:sp>
        <p:nvSpPr>
          <p:cNvPr id="4" name="Місце для нижнього колонтитула 3"/>
          <p:cNvSpPr>
            <a:spLocks noGrp="1"/>
          </p:cNvSpPr>
          <p:nvPr>
            <p:ph type="ftr" sz="quarter" idx="11"/>
          </p:nvPr>
        </p:nvSpPr>
        <p:spPr/>
        <p:txBody>
          <a:bodyPr/>
          <a:lstStyle/>
          <a:p>
            <a:endParaRPr lang="uk-UA"/>
          </a:p>
        </p:txBody>
      </p:sp>
      <p:sp>
        <p:nvSpPr>
          <p:cNvPr id="5" name="Місце для номера слайда 4"/>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3391776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p:cNvSpPr>
            <a:spLocks noGrp="1"/>
          </p:cNvSpPr>
          <p:nvPr>
            <p:ph type="dt" sz="half" idx="10"/>
          </p:nvPr>
        </p:nvSpPr>
        <p:spPr/>
        <p:txBody>
          <a:bodyPr/>
          <a:lstStyle/>
          <a:p>
            <a:fld id="{347C2576-A083-4522-A893-783457C7CDD3}" type="datetime1">
              <a:rPr lang="uk-UA" smtClean="0"/>
              <a:t>13.12.23</a:t>
            </a:fld>
            <a:endParaRPr lang="uk-UA"/>
          </a:p>
        </p:txBody>
      </p:sp>
      <p:sp>
        <p:nvSpPr>
          <p:cNvPr id="3" name="Місце для нижнього колонтитула 2"/>
          <p:cNvSpPr>
            <a:spLocks noGrp="1"/>
          </p:cNvSpPr>
          <p:nvPr>
            <p:ph type="ftr" sz="quarter" idx="11"/>
          </p:nvPr>
        </p:nvSpPr>
        <p:spPr/>
        <p:txBody>
          <a:bodyPr/>
          <a:lstStyle/>
          <a:p>
            <a:endParaRPr lang="uk-UA"/>
          </a:p>
        </p:txBody>
      </p:sp>
      <p:sp>
        <p:nvSpPr>
          <p:cNvPr id="4" name="Місце для номера слайда 3"/>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983607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65896D6C-F5F0-4871-A2AC-CD92B77E7840}" type="datetime1">
              <a:rPr lang="uk-UA" smtClean="0"/>
              <a:t>13.12.23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050522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p:cNvSpPr>
            <a:spLocks noGrp="1"/>
          </p:cNvSpPr>
          <p:nvPr>
            <p:ph type="dt" sz="half" idx="10"/>
          </p:nvPr>
        </p:nvSpPr>
        <p:spPr/>
        <p:txBody>
          <a:bodyPr/>
          <a:lstStyle/>
          <a:p>
            <a:fld id="{20560AE0-BDFE-4D28-B121-04770FF90049}" type="datetime1">
              <a:rPr lang="uk-UA" smtClean="0"/>
              <a:t>13.12.23</a:t>
            </a:fld>
            <a:endParaRPr lang="uk-UA"/>
          </a:p>
        </p:txBody>
      </p:sp>
      <p:sp>
        <p:nvSpPr>
          <p:cNvPr id="6" name="Місце для нижнього колонтитула 5"/>
          <p:cNvSpPr>
            <a:spLocks noGrp="1"/>
          </p:cNvSpPr>
          <p:nvPr>
            <p:ph type="ftr" sz="quarter" idx="11"/>
          </p:nvPr>
        </p:nvSpPr>
        <p:spPr/>
        <p:txBody>
          <a:bodyPr/>
          <a:lstStyle/>
          <a:p>
            <a:endParaRPr lang="uk-UA"/>
          </a:p>
        </p:txBody>
      </p:sp>
      <p:sp>
        <p:nvSpPr>
          <p:cNvPr id="7" name="Місце для номера слайда 6"/>
          <p:cNvSpPr>
            <a:spLocks noGrp="1"/>
          </p:cNvSpPr>
          <p:nvPr>
            <p:ph type="sldNum" sz="quarter" idx="12"/>
          </p:nvPr>
        </p:nvSpPr>
        <p:spPr/>
        <p:txBody>
          <a:bodyPr/>
          <a:lstStyle/>
          <a:p>
            <a:fld id="{6CB18C70-803E-428A-BAB3-289BE172EF8D}" type="slidenum">
              <a:rPr lang="uk-UA" smtClean="0"/>
              <a:t>‹#›</a:t>
            </a:fld>
            <a:endParaRPr lang="uk-UA"/>
          </a:p>
        </p:txBody>
      </p:sp>
    </p:spTree>
    <p:extLst>
      <p:ext uri="{BB962C8B-B14F-4D97-AF65-F5344CB8AC3E}">
        <p14:creationId xmlns:p14="http://schemas.microsoft.com/office/powerpoint/2010/main" val="257730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t>Title</a:t>
            </a:r>
          </a:p>
        </p:txBody>
      </p:sp>
      <p:sp>
        <p:nvSpPr>
          <p:cNvPr id="3" name="Title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t>Text</a:t>
            </a:r>
          </a:p>
          <a:p>
            <a:pPr lvl="1"/>
            <a:r>
              <a:t>Level 2</a:t>
            </a:r>
          </a:p>
          <a:p>
            <a:pPr lvl="2"/>
            <a:r>
              <a:t>Level 3</a:t>
            </a:r>
          </a:p>
          <a:p>
            <a:pPr lvl="3"/>
            <a:r>
              <a:t>Level 4</a:t>
            </a:r>
          </a:p>
          <a:p>
            <a:pPr lvl="4"/>
            <a:r>
              <a:t>Level 5</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535FEE-89CA-4B55-BC3C-F3CC547CE47B}" type="datetime1">
              <a:rPr lang="uk-UA" smtClean="0"/>
              <a:t>13.12.23</a:t>
            </a:fld>
            <a:endParaRPr dirty="0"/>
          </a:p>
        </p:txBody>
      </p:sp>
      <p:sp>
        <p:nvSpPr>
          <p:cNvPr id="5" name="Місце для нижнього колонтитула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dirty="0"/>
          </a:p>
        </p:txBody>
      </p:sp>
      <p:sp>
        <p:nvSpPr>
          <p:cNvPr id="6" name="Місце для номера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B18C70-803E-428A-BAB3-289BE172EF8D}" type="slidenum">
              <a:rPr smtClean="0"/>
              <a:t>‹#›</a:t>
            </a:fld>
            <a:endParaRPr dirty="0"/>
          </a:p>
        </p:txBody>
      </p:sp>
    </p:spTree>
    <p:extLst>
      <p:ext uri="{BB962C8B-B14F-4D97-AF65-F5344CB8AC3E}">
        <p14:creationId xmlns:p14="http://schemas.microsoft.com/office/powerpoint/2010/main" val="2088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C676E-D658-5DC8-948A-C60A4673D521}"/>
              </a:ext>
            </a:extLst>
          </p:cNvPr>
          <p:cNvSpPr>
            <a:spLocks noGrp="1"/>
          </p:cNvSpPr>
          <p:nvPr>
            <p:ph type="title"/>
          </p:nvPr>
        </p:nvSpPr>
        <p:spPr>
          <a:xfrm>
            <a:off x="6760477" y="0"/>
            <a:ext cx="11024973" cy="2166226"/>
          </a:xfrm>
        </p:spPr>
        <p:txBody>
          <a:bodyPr>
            <a:normAutofit/>
          </a:bodyPr>
          <a:lstStyle/>
          <a:p>
            <a:r>
              <a:rPr lang="en-US" sz="5400" dirty="0">
                <a:solidFill>
                  <a:srgbClr val="00A0CC"/>
                </a:solidFill>
                <a:latin typeface="Univers LT Std 57 Cn" panose="020B0506020202050204" pitchFamily="34" charset="0"/>
              </a:rPr>
              <a:t>A SHARED PASSION</a:t>
            </a:r>
            <a:br>
              <a:rPr lang="en-US" sz="5400" dirty="0">
                <a:solidFill>
                  <a:srgbClr val="00A0CC"/>
                </a:solidFill>
                <a:latin typeface="Univers LT Std 57 Cn" panose="020B0506020202050204" pitchFamily="34" charset="0"/>
              </a:rPr>
            </a:br>
            <a:r>
              <a:rPr lang="en-US" sz="2800" dirty="0">
                <a:solidFill>
                  <a:srgbClr val="00A0CC"/>
                </a:solidFill>
                <a:latin typeface="Univers LT Std 55" panose="020B0603020202020204" pitchFamily="34" charset="0"/>
              </a:rPr>
              <a:t>Faith &amp; Fundraising</a:t>
            </a:r>
            <a:endParaRPr lang="en-US" sz="5400" dirty="0">
              <a:solidFill>
                <a:srgbClr val="00A0CC"/>
              </a:solidFill>
              <a:latin typeface="Univers LT Std 55" panose="020B0603020202020204" pitchFamily="34" charset="0"/>
            </a:endParaRPr>
          </a:p>
        </p:txBody>
      </p:sp>
      <p:sp>
        <p:nvSpPr>
          <p:cNvPr id="3" name="Text Placeholder 2">
            <a:extLst>
              <a:ext uri="{FF2B5EF4-FFF2-40B4-BE49-F238E27FC236}">
                <a16:creationId xmlns:a16="http://schemas.microsoft.com/office/drawing/2014/main" id="{CB9D9C3D-E181-8C36-2E69-84C3FBC936B6}"/>
              </a:ext>
            </a:extLst>
          </p:cNvPr>
          <p:cNvSpPr>
            <a:spLocks noGrp="1"/>
          </p:cNvSpPr>
          <p:nvPr>
            <p:ph type="body" idx="1"/>
          </p:nvPr>
        </p:nvSpPr>
        <p:spPr>
          <a:xfrm>
            <a:off x="6760477" y="2607303"/>
            <a:ext cx="5904645" cy="4107491"/>
          </a:xfrm>
        </p:spPr>
        <p:txBody>
          <a:bodyPr>
            <a:normAutofit/>
          </a:bodyPr>
          <a:lstStyle/>
          <a:p>
            <a:r>
              <a:rPr lang="en-US" i="1" dirty="0">
                <a:solidFill>
                  <a:srgbClr val="767C82"/>
                </a:solidFill>
                <a:latin typeface="Univers LT Std 55" panose="020B0603020202020204" pitchFamily="34" charset="0"/>
              </a:rPr>
              <a:t>Missions exist to transform the lives and hearts of people. Inspired by Jesus and a history of Christians taking action for the wellbeing of their cities.</a:t>
            </a:r>
          </a:p>
          <a:p>
            <a:r>
              <a:rPr lang="en-US" i="1" dirty="0">
                <a:solidFill>
                  <a:srgbClr val="767C82"/>
                </a:solidFill>
                <a:latin typeface="Univers LT Std 55" panose="020B0603020202020204" pitchFamily="34" charset="0"/>
              </a:rPr>
              <a:t>We share your passion for transformation and are inspired by a selection of gospel stories that provide insight and direction in how we raise money.</a:t>
            </a:r>
          </a:p>
          <a:p>
            <a:r>
              <a:rPr lang="en-US" i="1" dirty="0">
                <a:solidFill>
                  <a:srgbClr val="767C82"/>
                </a:solidFill>
                <a:latin typeface="Univers LT Std 55" panose="020B0603020202020204" pitchFamily="34" charset="0"/>
              </a:rPr>
              <a:t>Together we can bring insight, grace, and change to both the people you serve, and the donors who join us on the journey.</a:t>
            </a:r>
          </a:p>
          <a:p>
            <a:endParaRPr lang="en-US" sz="1900" i="1" dirty="0">
              <a:solidFill>
                <a:srgbClr val="00A0CC"/>
              </a:solidFill>
              <a:latin typeface="Univers LT Std 55" panose="020B0603020202020204" pitchFamily="34" charset="0"/>
            </a:endParaRPr>
          </a:p>
        </p:txBody>
      </p:sp>
      <p:pic>
        <p:nvPicPr>
          <p:cNvPr id="7" name="Picture 6" descr="Chairs at an empty table">
            <a:extLst>
              <a:ext uri="{FF2B5EF4-FFF2-40B4-BE49-F238E27FC236}">
                <a16:creationId xmlns:a16="http://schemas.microsoft.com/office/drawing/2014/main" id="{7562A759-4B0E-D264-B178-6B639E3D08BF}"/>
              </a:ext>
            </a:extLst>
          </p:cNvPr>
          <p:cNvPicPr>
            <a:picLocks noChangeAspect="1"/>
          </p:cNvPicPr>
          <p:nvPr/>
        </p:nvPicPr>
        <p:blipFill rotWithShape="1">
          <a:blip r:embed="rId3" cstate="print">
            <a:duotone>
              <a:prstClr val="black"/>
              <a:schemeClr val="tx2">
                <a:tint val="45000"/>
                <a:satMod val="400000"/>
              </a:schemeClr>
            </a:duotone>
            <a:extLst>
              <a:ext uri="{28A0092B-C50C-407E-A947-70E740481C1C}">
                <a14:useLocalDpi xmlns:a14="http://schemas.microsoft.com/office/drawing/2010/main" val="0"/>
              </a:ext>
            </a:extLst>
          </a:blip>
          <a:srcRect l="29241" r="13718"/>
          <a:stretch/>
        </p:blipFill>
        <p:spPr>
          <a:xfrm>
            <a:off x="0" y="0"/>
            <a:ext cx="6250675" cy="7315200"/>
          </a:xfrm>
          <a:prstGeom prst="rect">
            <a:avLst/>
          </a:prstGeom>
        </p:spPr>
      </p:pic>
      <p:sp>
        <p:nvSpPr>
          <p:cNvPr id="8" name="Rectangle 7">
            <a:extLst>
              <a:ext uri="{FF2B5EF4-FFF2-40B4-BE49-F238E27FC236}">
                <a16:creationId xmlns:a16="http://schemas.microsoft.com/office/drawing/2014/main" id="{D7F690C3-70FE-CBFA-C8F0-4319104AE0A7}"/>
              </a:ext>
            </a:extLst>
          </p:cNvPr>
          <p:cNvSpPr/>
          <p:nvPr/>
        </p:nvSpPr>
        <p:spPr>
          <a:xfrm>
            <a:off x="0" y="0"/>
            <a:ext cx="6250674" cy="7315200"/>
          </a:xfrm>
          <a:prstGeom prst="rect">
            <a:avLst/>
          </a:prstGeom>
          <a:solidFill>
            <a:srgbClr val="003F5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a:extLst>
              <a:ext uri="{FF2B5EF4-FFF2-40B4-BE49-F238E27FC236}">
                <a16:creationId xmlns:a16="http://schemas.microsoft.com/office/drawing/2014/main" id="{E6FD23ED-25FB-3A51-F82C-057BCA34BC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50" y="704449"/>
            <a:ext cx="1583804" cy="470007"/>
          </a:xfrm>
          <a:prstGeom prst="rect">
            <a:avLst/>
          </a:prstGeom>
        </p:spPr>
      </p:pic>
    </p:spTree>
    <p:extLst>
      <p:ext uri="{BB962C8B-B14F-4D97-AF65-F5344CB8AC3E}">
        <p14:creationId xmlns:p14="http://schemas.microsoft.com/office/powerpoint/2010/main" val="1690783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mb standing on muddy ground, facing forwards, looking up">
            <a:extLst>
              <a:ext uri="{FF2B5EF4-FFF2-40B4-BE49-F238E27FC236}">
                <a16:creationId xmlns:a16="http://schemas.microsoft.com/office/drawing/2014/main" id="{39E40982-7DB4-3461-08C4-D58FDAEDE063}"/>
              </a:ext>
            </a:extLst>
          </p:cNvPr>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t="25439" r="11497"/>
          <a:stretch/>
        </p:blipFill>
        <p:spPr>
          <a:xfrm>
            <a:off x="-14651" y="0"/>
            <a:ext cx="13025801" cy="7315200"/>
          </a:xfrm>
          <a:prstGeom prst="rect">
            <a:avLst/>
          </a:prstGeom>
        </p:spPr>
      </p:pic>
      <p:sp>
        <p:nvSpPr>
          <p:cNvPr id="6" name="Rectangle 5">
            <a:extLst>
              <a:ext uri="{FF2B5EF4-FFF2-40B4-BE49-F238E27FC236}">
                <a16:creationId xmlns:a16="http://schemas.microsoft.com/office/drawing/2014/main" id="{676FEFC4-FCD1-C310-9E01-A953BF22CEF0}"/>
              </a:ext>
            </a:extLst>
          </p:cNvPr>
          <p:cNvSpPr/>
          <p:nvPr/>
        </p:nvSpPr>
        <p:spPr>
          <a:xfrm>
            <a:off x="0" y="0"/>
            <a:ext cx="13025801" cy="7315200"/>
          </a:xfrm>
          <a:prstGeom prst="rect">
            <a:avLst/>
          </a:prstGeom>
          <a:solidFill>
            <a:srgbClr val="003F5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C676E-D658-5DC8-948A-C60A4673D521}"/>
              </a:ext>
            </a:extLst>
          </p:cNvPr>
          <p:cNvSpPr>
            <a:spLocks noGrp="1"/>
          </p:cNvSpPr>
          <p:nvPr>
            <p:ph type="title"/>
          </p:nvPr>
        </p:nvSpPr>
        <p:spPr>
          <a:xfrm>
            <a:off x="831850" y="2280800"/>
            <a:ext cx="10515600" cy="2166226"/>
          </a:xfrm>
        </p:spPr>
        <p:txBody>
          <a:bodyPr>
            <a:normAutofit/>
          </a:bodyPr>
          <a:lstStyle/>
          <a:p>
            <a:r>
              <a:rPr lang="en-US" dirty="0">
                <a:solidFill>
                  <a:schemeClr val="bg1"/>
                </a:solidFill>
                <a:latin typeface="Univers LT Std 57 Cn" panose="020B0506020202050204" pitchFamily="34" charset="0"/>
              </a:rPr>
              <a:t>AN INVITATION TO GIVE</a:t>
            </a:r>
          </a:p>
        </p:txBody>
      </p:sp>
      <p:sp>
        <p:nvSpPr>
          <p:cNvPr id="3" name="Text Placeholder 2">
            <a:extLst>
              <a:ext uri="{FF2B5EF4-FFF2-40B4-BE49-F238E27FC236}">
                <a16:creationId xmlns:a16="http://schemas.microsoft.com/office/drawing/2014/main" id="{CB9D9C3D-E181-8C36-2E69-84C3FBC936B6}"/>
              </a:ext>
            </a:extLst>
          </p:cNvPr>
          <p:cNvSpPr>
            <a:spLocks noGrp="1"/>
          </p:cNvSpPr>
          <p:nvPr>
            <p:ph type="body" idx="1"/>
          </p:nvPr>
        </p:nvSpPr>
        <p:spPr/>
        <p:txBody>
          <a:bodyPr>
            <a:normAutofit fontScale="92500"/>
          </a:bodyPr>
          <a:lstStyle/>
          <a:p>
            <a:r>
              <a:rPr lang="en-US" dirty="0">
                <a:solidFill>
                  <a:schemeClr val="bg1"/>
                </a:solidFill>
                <a:latin typeface="Univers LT Std 55" panose="020B0603020202020204" pitchFamily="34" charset="0"/>
              </a:rPr>
              <a:t>An invitation for all to participate. At Jesus’ birth, both the wealthy and accomplished wisemen were drawn by the star and angels announced the birth to lowly shepherds nearby. Successful fundraising calls all to celebrate the impact of giving.</a:t>
            </a:r>
          </a:p>
          <a:p>
            <a:r>
              <a:rPr lang="en-US" sz="1900" i="1" dirty="0">
                <a:solidFill>
                  <a:schemeClr val="bg1"/>
                </a:solidFill>
                <a:latin typeface="Univers LT Std 55" panose="020B0603020202020204" pitchFamily="34" charset="0"/>
              </a:rPr>
              <a:t>Luke 2:8-21, Mathew 2:1-12 Birth of Jesus</a:t>
            </a:r>
          </a:p>
        </p:txBody>
      </p:sp>
      <p:pic>
        <p:nvPicPr>
          <p:cNvPr id="8" name="Picture 7" descr="A black and white logo&#10;&#10;Description automatically generated">
            <a:extLst>
              <a:ext uri="{FF2B5EF4-FFF2-40B4-BE49-F238E27FC236}">
                <a16:creationId xmlns:a16="http://schemas.microsoft.com/office/drawing/2014/main" id="{2B292023-0E53-13A5-32F9-F7AAF448E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0" y="704449"/>
            <a:ext cx="1583804" cy="470007"/>
          </a:xfrm>
          <a:prstGeom prst="rect">
            <a:avLst/>
          </a:prstGeom>
        </p:spPr>
      </p:pic>
    </p:spTree>
    <p:extLst>
      <p:ext uri="{BB962C8B-B14F-4D97-AF65-F5344CB8AC3E}">
        <p14:creationId xmlns:p14="http://schemas.microsoft.com/office/powerpoint/2010/main" val="1369455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ars of coins">
            <a:extLst>
              <a:ext uri="{FF2B5EF4-FFF2-40B4-BE49-F238E27FC236}">
                <a16:creationId xmlns:a16="http://schemas.microsoft.com/office/drawing/2014/main" id="{B156E63E-98BC-C6E6-FC43-7B60B6DF84E7}"/>
              </a:ext>
            </a:extLst>
          </p:cNvPr>
          <p:cNvPicPr>
            <a:picLocks noChangeAspect="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t="15856"/>
          <a:stretch/>
        </p:blipFill>
        <p:spPr>
          <a:xfrm>
            <a:off x="-14651" y="-1"/>
            <a:ext cx="13040452" cy="7315201"/>
          </a:xfrm>
          <a:prstGeom prst="rect">
            <a:avLst/>
          </a:prstGeom>
        </p:spPr>
      </p:pic>
      <p:sp>
        <p:nvSpPr>
          <p:cNvPr id="6" name="Rectangle 5">
            <a:extLst>
              <a:ext uri="{FF2B5EF4-FFF2-40B4-BE49-F238E27FC236}">
                <a16:creationId xmlns:a16="http://schemas.microsoft.com/office/drawing/2014/main" id="{676FEFC4-FCD1-C310-9E01-A953BF22CEF0}"/>
              </a:ext>
            </a:extLst>
          </p:cNvPr>
          <p:cNvSpPr/>
          <p:nvPr/>
        </p:nvSpPr>
        <p:spPr>
          <a:xfrm>
            <a:off x="-14651" y="0"/>
            <a:ext cx="13025801" cy="7315200"/>
          </a:xfrm>
          <a:prstGeom prst="rect">
            <a:avLst/>
          </a:prstGeom>
          <a:solidFill>
            <a:srgbClr val="003F5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FC676E-D658-5DC8-948A-C60A4673D521}"/>
              </a:ext>
            </a:extLst>
          </p:cNvPr>
          <p:cNvSpPr>
            <a:spLocks noGrp="1"/>
          </p:cNvSpPr>
          <p:nvPr>
            <p:ph type="title"/>
          </p:nvPr>
        </p:nvSpPr>
        <p:spPr>
          <a:xfrm>
            <a:off x="831850" y="2280800"/>
            <a:ext cx="10515600" cy="2166226"/>
          </a:xfrm>
        </p:spPr>
        <p:txBody>
          <a:bodyPr>
            <a:normAutofit/>
          </a:bodyPr>
          <a:lstStyle/>
          <a:p>
            <a:r>
              <a:rPr lang="en-US" dirty="0">
                <a:solidFill>
                  <a:schemeClr val="bg1"/>
                </a:solidFill>
                <a:latin typeface="Univers LT Std 57 Cn" panose="020B0506020202050204" pitchFamily="34" charset="0"/>
              </a:rPr>
              <a:t>ALL GIFTS MATTER</a:t>
            </a:r>
          </a:p>
        </p:txBody>
      </p:sp>
      <p:sp>
        <p:nvSpPr>
          <p:cNvPr id="3" name="Text Placeholder 2">
            <a:extLst>
              <a:ext uri="{FF2B5EF4-FFF2-40B4-BE49-F238E27FC236}">
                <a16:creationId xmlns:a16="http://schemas.microsoft.com/office/drawing/2014/main" id="{CB9D9C3D-E181-8C36-2E69-84C3FBC936B6}"/>
              </a:ext>
            </a:extLst>
          </p:cNvPr>
          <p:cNvSpPr>
            <a:spLocks noGrp="1"/>
          </p:cNvSpPr>
          <p:nvPr>
            <p:ph type="body" idx="1"/>
          </p:nvPr>
        </p:nvSpPr>
        <p:spPr/>
        <p:txBody>
          <a:bodyPr>
            <a:normAutofit/>
          </a:bodyPr>
          <a:lstStyle/>
          <a:p>
            <a:r>
              <a:rPr lang="en-US" dirty="0">
                <a:solidFill>
                  <a:schemeClr val="bg1"/>
                </a:solidFill>
                <a:latin typeface="Univers LT Std 55" panose="020B0603020202020204" pitchFamily="34" charset="0"/>
              </a:rPr>
              <a:t>The collective strength of regular donors drives mission. Sustainability and growth is driven by a growing community of support, from the smallest to largest gift. All are called to participate in the Kingdom of God </a:t>
            </a:r>
          </a:p>
          <a:p>
            <a:r>
              <a:rPr lang="en-US" sz="1900" i="1" dirty="0">
                <a:solidFill>
                  <a:schemeClr val="bg1"/>
                </a:solidFill>
                <a:latin typeface="Univers LT Std 55" panose="020B0603020202020204" pitchFamily="34" charset="0"/>
              </a:rPr>
              <a:t>Mark 12:42 The Widow’s Mites</a:t>
            </a:r>
          </a:p>
        </p:txBody>
      </p:sp>
      <p:pic>
        <p:nvPicPr>
          <p:cNvPr id="8" name="Picture 7" descr="A black and white logo&#10;&#10;Description automatically generated">
            <a:extLst>
              <a:ext uri="{FF2B5EF4-FFF2-40B4-BE49-F238E27FC236}">
                <a16:creationId xmlns:a16="http://schemas.microsoft.com/office/drawing/2014/main" id="{2B292023-0E53-13A5-32F9-F7AAF448EA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0" y="704449"/>
            <a:ext cx="1583804" cy="470007"/>
          </a:xfrm>
          <a:prstGeom prst="rect">
            <a:avLst/>
          </a:prstGeom>
        </p:spPr>
      </p:pic>
    </p:spTree>
    <p:extLst>
      <p:ext uri="{BB962C8B-B14F-4D97-AF65-F5344CB8AC3E}">
        <p14:creationId xmlns:p14="http://schemas.microsoft.com/office/powerpoint/2010/main" val="3808030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esh baked bread loaves">
            <a:extLst>
              <a:ext uri="{FF2B5EF4-FFF2-40B4-BE49-F238E27FC236}">
                <a16:creationId xmlns:a16="http://schemas.microsoft.com/office/drawing/2014/main" id="{1EC00225-DFED-8628-3133-269E18A38901}"/>
              </a:ext>
            </a:extLst>
          </p:cNvPr>
          <p:cNvPicPr>
            <a:picLocks noChangeAspect="1"/>
          </p:cNvPicPr>
          <p:nvPr/>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b="25036"/>
          <a:stretch/>
        </p:blipFill>
        <p:spPr>
          <a:xfrm>
            <a:off x="0" y="-1"/>
            <a:ext cx="13011150" cy="7315201"/>
          </a:xfrm>
          <a:prstGeom prst="rect">
            <a:avLst/>
          </a:prstGeom>
        </p:spPr>
      </p:pic>
      <p:sp>
        <p:nvSpPr>
          <p:cNvPr id="6" name="Rectangle 5">
            <a:extLst>
              <a:ext uri="{FF2B5EF4-FFF2-40B4-BE49-F238E27FC236}">
                <a16:creationId xmlns:a16="http://schemas.microsoft.com/office/drawing/2014/main" id="{CA17E63B-1187-5E3C-EEDB-00FD6E2BCDEB}"/>
              </a:ext>
            </a:extLst>
          </p:cNvPr>
          <p:cNvSpPr/>
          <p:nvPr/>
        </p:nvSpPr>
        <p:spPr>
          <a:xfrm>
            <a:off x="0" y="0"/>
            <a:ext cx="13025801" cy="7315200"/>
          </a:xfrm>
          <a:prstGeom prst="rect">
            <a:avLst/>
          </a:prstGeom>
          <a:solidFill>
            <a:srgbClr val="003F5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E7910F-7F51-665F-2DAC-164D6C442425}"/>
              </a:ext>
            </a:extLst>
          </p:cNvPr>
          <p:cNvSpPr>
            <a:spLocks noGrp="1"/>
          </p:cNvSpPr>
          <p:nvPr>
            <p:ph type="title"/>
          </p:nvPr>
        </p:nvSpPr>
        <p:spPr/>
        <p:txBody>
          <a:bodyPr>
            <a:normAutofit/>
          </a:bodyPr>
          <a:lstStyle/>
          <a:p>
            <a:r>
              <a:rPr lang="en-US" sz="5400" dirty="0">
                <a:solidFill>
                  <a:schemeClr val="bg1"/>
                </a:solidFill>
                <a:latin typeface="Univers LT Std 57 Cn" panose="020B0506020202050204" pitchFamily="34" charset="0"/>
              </a:rPr>
              <a:t>THE POWER OF A SINGLE GIFT</a:t>
            </a:r>
          </a:p>
        </p:txBody>
      </p:sp>
      <p:sp>
        <p:nvSpPr>
          <p:cNvPr id="3" name="Text Placeholder 2">
            <a:extLst>
              <a:ext uri="{FF2B5EF4-FFF2-40B4-BE49-F238E27FC236}">
                <a16:creationId xmlns:a16="http://schemas.microsoft.com/office/drawing/2014/main" id="{73490993-DBA2-155F-BADC-75C1306BECC1}"/>
              </a:ext>
            </a:extLst>
          </p:cNvPr>
          <p:cNvSpPr>
            <a:spLocks noGrp="1"/>
          </p:cNvSpPr>
          <p:nvPr>
            <p:ph type="body" idx="1"/>
          </p:nvPr>
        </p:nvSpPr>
        <p:spPr/>
        <p:txBody>
          <a:bodyPr>
            <a:normAutofit/>
          </a:bodyPr>
          <a:lstStyle/>
          <a:p>
            <a:r>
              <a:rPr lang="en-US" kern="100" dirty="0">
                <a:solidFill>
                  <a:schemeClr val="bg1"/>
                </a:solidFill>
                <a:effectLst/>
                <a:latin typeface="Univers LT Std 55" panose="020B0603020202020204" pitchFamily="34" charset="0"/>
                <a:ea typeface="Calibri" panose="020F0502020204030204" pitchFamily="34" charset="0"/>
                <a:cs typeface="Times New Roman" panose="02020603050405020304" pitchFamily="18" charset="0"/>
              </a:rPr>
              <a:t>The power of a single gift multiplied. It is the multitude of donors who create a sustainable impact. One donor might feed a family, but collectively they feed a community.</a:t>
            </a:r>
          </a:p>
          <a:p>
            <a:r>
              <a:rPr lang="en-US" sz="1800" i="1" kern="100" dirty="0">
                <a:solidFill>
                  <a:schemeClr val="bg1"/>
                </a:solidFill>
                <a:latin typeface="Univers LT Std 55" panose="020B0603020202020204" pitchFamily="34" charset="0"/>
                <a:ea typeface="Calibri" panose="020F0502020204030204" pitchFamily="34" charset="0"/>
                <a:cs typeface="Times New Roman" panose="02020603050405020304" pitchFamily="18" charset="0"/>
              </a:rPr>
              <a:t>Mathew 14:13-21 Feeding of the Multitude</a:t>
            </a:r>
            <a:endParaRPr lang="en-US" sz="1800" i="1" kern="100" dirty="0">
              <a:solidFill>
                <a:schemeClr val="bg1"/>
              </a:solidFill>
              <a:effectLst/>
              <a:latin typeface="Univers LT Std 55" panose="020B0603020202020204" pitchFamily="34" charset="0"/>
              <a:ea typeface="Calibri" panose="020F0502020204030204" pitchFamily="34" charset="0"/>
              <a:cs typeface="Times New Roman" panose="02020603050405020304" pitchFamily="18" charset="0"/>
            </a:endParaRPr>
          </a:p>
          <a:p>
            <a:endParaRPr lang="en-US" dirty="0">
              <a:solidFill>
                <a:schemeClr val="bg1"/>
              </a:solidFill>
              <a:latin typeface="Univers LT Std 55" panose="020B0603020202020204" pitchFamily="34" charset="0"/>
            </a:endParaRPr>
          </a:p>
        </p:txBody>
      </p:sp>
      <p:pic>
        <p:nvPicPr>
          <p:cNvPr id="8" name="Picture 7" descr="A black and white logo&#10;&#10;Description automatically generated">
            <a:extLst>
              <a:ext uri="{FF2B5EF4-FFF2-40B4-BE49-F238E27FC236}">
                <a16:creationId xmlns:a16="http://schemas.microsoft.com/office/drawing/2014/main" id="{08F65912-29B9-89BB-318A-12D0569767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0" y="704449"/>
            <a:ext cx="1583804" cy="470007"/>
          </a:xfrm>
          <a:prstGeom prst="rect">
            <a:avLst/>
          </a:prstGeom>
        </p:spPr>
      </p:pic>
    </p:spTree>
    <p:extLst>
      <p:ext uri="{BB962C8B-B14F-4D97-AF65-F5344CB8AC3E}">
        <p14:creationId xmlns:p14="http://schemas.microsoft.com/office/powerpoint/2010/main" val="121048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ndfather hugging grandchild`">
            <a:extLst>
              <a:ext uri="{FF2B5EF4-FFF2-40B4-BE49-F238E27FC236}">
                <a16:creationId xmlns:a16="http://schemas.microsoft.com/office/drawing/2014/main" id="{F5C0FD60-3028-0EC5-EBEA-F7AAC017CC07}"/>
              </a:ext>
            </a:extLst>
          </p:cNvPr>
          <p:cNvPicPr>
            <a:picLocks noChangeAspect="1"/>
          </p:cNvPicPr>
          <p:nvPr/>
        </p:nvPicPr>
        <p:blipFill rotWithShape="1">
          <a:blip r:embed="rId3">
            <a:extLst>
              <a:ext uri="{28A0092B-C50C-407E-A947-70E740481C1C}">
                <a14:useLocalDpi xmlns:a14="http://schemas.microsoft.com/office/drawing/2010/main" val="0"/>
              </a:ext>
            </a:extLst>
          </a:blip>
          <a:srcRect b="15893"/>
          <a:stretch/>
        </p:blipFill>
        <p:spPr>
          <a:xfrm flipH="1">
            <a:off x="-20349" y="1"/>
            <a:ext cx="13046150" cy="7315200"/>
          </a:xfrm>
          <a:prstGeom prst="rect">
            <a:avLst/>
          </a:prstGeom>
        </p:spPr>
      </p:pic>
      <p:sp>
        <p:nvSpPr>
          <p:cNvPr id="6" name="Rectangle 5">
            <a:extLst>
              <a:ext uri="{FF2B5EF4-FFF2-40B4-BE49-F238E27FC236}">
                <a16:creationId xmlns:a16="http://schemas.microsoft.com/office/drawing/2014/main" id="{67F6128A-4E88-83B4-4380-08D82232BEEF}"/>
              </a:ext>
            </a:extLst>
          </p:cNvPr>
          <p:cNvSpPr/>
          <p:nvPr/>
        </p:nvSpPr>
        <p:spPr>
          <a:xfrm>
            <a:off x="0" y="0"/>
            <a:ext cx="13025801" cy="7315200"/>
          </a:xfrm>
          <a:prstGeom prst="rect">
            <a:avLst/>
          </a:prstGeom>
          <a:solidFill>
            <a:srgbClr val="003F5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1E4006-94F4-E799-C032-9DC9095780B5}"/>
              </a:ext>
            </a:extLst>
          </p:cNvPr>
          <p:cNvSpPr>
            <a:spLocks noGrp="1"/>
          </p:cNvSpPr>
          <p:nvPr>
            <p:ph type="title"/>
          </p:nvPr>
        </p:nvSpPr>
        <p:spPr/>
        <p:txBody>
          <a:bodyPr>
            <a:normAutofit/>
          </a:bodyPr>
          <a:lstStyle/>
          <a:p>
            <a:r>
              <a:rPr lang="en-US" sz="5400" dirty="0">
                <a:solidFill>
                  <a:schemeClr val="bg1"/>
                </a:solidFill>
                <a:latin typeface="Univers LT Std 57 Cn" panose="020B0506020202050204" pitchFamily="34" charset="0"/>
              </a:rPr>
              <a:t>AN INVITATION TO BE CHANGED</a:t>
            </a:r>
          </a:p>
        </p:txBody>
      </p:sp>
      <p:sp>
        <p:nvSpPr>
          <p:cNvPr id="3" name="Text Placeholder 2">
            <a:extLst>
              <a:ext uri="{FF2B5EF4-FFF2-40B4-BE49-F238E27FC236}">
                <a16:creationId xmlns:a16="http://schemas.microsoft.com/office/drawing/2014/main" id="{4051ED4B-DAD3-E573-A034-E29EDEB45655}"/>
              </a:ext>
            </a:extLst>
          </p:cNvPr>
          <p:cNvSpPr>
            <a:spLocks noGrp="1"/>
          </p:cNvSpPr>
          <p:nvPr>
            <p:ph type="body" idx="1"/>
          </p:nvPr>
        </p:nvSpPr>
        <p:spPr>
          <a:xfrm>
            <a:off x="831850" y="4589463"/>
            <a:ext cx="10515600" cy="1961462"/>
          </a:xfrm>
        </p:spPr>
        <p:txBody>
          <a:bodyPr>
            <a:normAutofit/>
          </a:bodyPr>
          <a:lstStyle/>
          <a:p>
            <a:r>
              <a:rPr lang="en-US" dirty="0">
                <a:solidFill>
                  <a:schemeClr val="bg1"/>
                </a:solidFill>
                <a:effectLst/>
                <a:latin typeface="Univers LT Std 55" panose="020B0603020202020204" pitchFamily="34" charset="0"/>
                <a:ea typeface="Calibri" panose="020F0502020204030204" pitchFamily="34" charset="0"/>
                <a:cs typeface="Times New Roman" panose="02020603050405020304" pitchFamily="18" charset="0"/>
              </a:rPr>
              <a:t>Giving is not just financial, it is transformative. The act of giving has a positive impact on how a person sees themselves and the world around them, connecting the donor to their community and world. God doesn’t want generosity from us, but generosity for us.</a:t>
            </a:r>
          </a:p>
          <a:p>
            <a:r>
              <a:rPr lang="en-US" sz="1800" i="1" dirty="0">
                <a:solidFill>
                  <a:schemeClr val="bg1"/>
                </a:solidFill>
                <a:latin typeface="Univers LT Std 55" panose="020B0603020202020204" pitchFamily="34" charset="0"/>
                <a:cs typeface="Times New Roman" panose="02020603050405020304" pitchFamily="18" charset="0"/>
              </a:rPr>
              <a:t>Luke 19:1-10 Zacchaeus</a:t>
            </a:r>
            <a:endParaRPr lang="en-US" sz="1800" i="1" dirty="0">
              <a:solidFill>
                <a:schemeClr val="bg1"/>
              </a:solidFill>
              <a:latin typeface="Univers LT Std 55" panose="020B0603020202020204" pitchFamily="34" charset="0"/>
            </a:endParaRPr>
          </a:p>
        </p:txBody>
      </p:sp>
      <p:pic>
        <p:nvPicPr>
          <p:cNvPr id="7" name="Picture 6" descr="A black and white logo&#10;&#10;Description automatically generated">
            <a:extLst>
              <a:ext uri="{FF2B5EF4-FFF2-40B4-BE49-F238E27FC236}">
                <a16:creationId xmlns:a16="http://schemas.microsoft.com/office/drawing/2014/main" id="{D0EF9E22-9DBB-667E-63E7-4FD9010AC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50" y="704449"/>
            <a:ext cx="1583804" cy="470007"/>
          </a:xfrm>
          <a:prstGeom prst="rect">
            <a:avLst/>
          </a:prstGeom>
        </p:spPr>
      </p:pic>
    </p:spTree>
    <p:extLst>
      <p:ext uri="{BB962C8B-B14F-4D97-AF65-F5344CB8AC3E}">
        <p14:creationId xmlns:p14="http://schemas.microsoft.com/office/powerpoint/2010/main" val="111501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dder up a hole">
            <a:extLst>
              <a:ext uri="{FF2B5EF4-FFF2-40B4-BE49-F238E27FC236}">
                <a16:creationId xmlns:a16="http://schemas.microsoft.com/office/drawing/2014/main" id="{371133F4-7CAF-7CD4-6ED7-4C6AEACF854C}"/>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b="15856"/>
          <a:stretch/>
        </p:blipFill>
        <p:spPr>
          <a:xfrm>
            <a:off x="5295" y="0"/>
            <a:ext cx="13021002" cy="7315200"/>
          </a:xfrm>
          <a:prstGeom prst="rect">
            <a:avLst/>
          </a:prstGeom>
        </p:spPr>
      </p:pic>
      <p:sp>
        <p:nvSpPr>
          <p:cNvPr id="6" name="Rectangle 5">
            <a:extLst>
              <a:ext uri="{FF2B5EF4-FFF2-40B4-BE49-F238E27FC236}">
                <a16:creationId xmlns:a16="http://schemas.microsoft.com/office/drawing/2014/main" id="{8702266D-56DF-6BB5-7914-C85DEEA6B52B}"/>
              </a:ext>
            </a:extLst>
          </p:cNvPr>
          <p:cNvSpPr/>
          <p:nvPr/>
        </p:nvSpPr>
        <p:spPr>
          <a:xfrm>
            <a:off x="0" y="0"/>
            <a:ext cx="13025801" cy="7315200"/>
          </a:xfrm>
          <a:prstGeom prst="rect">
            <a:avLst/>
          </a:prstGeom>
          <a:solidFill>
            <a:srgbClr val="003F5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223DD9-004C-0DB1-9F6F-38DACFD6AE54}"/>
              </a:ext>
            </a:extLst>
          </p:cNvPr>
          <p:cNvSpPr>
            <a:spLocks noGrp="1"/>
          </p:cNvSpPr>
          <p:nvPr>
            <p:ph type="title"/>
          </p:nvPr>
        </p:nvSpPr>
        <p:spPr/>
        <p:txBody>
          <a:bodyPr>
            <a:normAutofit/>
          </a:bodyPr>
          <a:lstStyle/>
          <a:p>
            <a:r>
              <a:rPr lang="en-US" sz="5400" dirty="0">
                <a:solidFill>
                  <a:schemeClr val="bg1"/>
                </a:solidFill>
                <a:latin typeface="Univers LT Std 57 Cn" panose="020B0506020202050204" pitchFamily="34" charset="0"/>
              </a:rPr>
              <a:t>GIVING CAN BE INTRUSIVE</a:t>
            </a:r>
          </a:p>
        </p:txBody>
      </p:sp>
      <p:sp>
        <p:nvSpPr>
          <p:cNvPr id="3" name="Text Placeholder 2">
            <a:extLst>
              <a:ext uri="{FF2B5EF4-FFF2-40B4-BE49-F238E27FC236}">
                <a16:creationId xmlns:a16="http://schemas.microsoft.com/office/drawing/2014/main" id="{D4974D9A-E641-843B-FEE4-C0B7E5E5E851}"/>
              </a:ext>
            </a:extLst>
          </p:cNvPr>
          <p:cNvSpPr>
            <a:spLocks noGrp="1"/>
          </p:cNvSpPr>
          <p:nvPr>
            <p:ph type="body" idx="1"/>
          </p:nvPr>
        </p:nvSpPr>
        <p:spPr>
          <a:xfrm>
            <a:off x="831850" y="4589463"/>
            <a:ext cx="10515600" cy="2125236"/>
          </a:xfrm>
        </p:spPr>
        <p:txBody>
          <a:bodyPr>
            <a:normAutofit/>
          </a:bodyPr>
          <a:lstStyle/>
          <a:p>
            <a:r>
              <a:rPr lang="en-US" dirty="0">
                <a:solidFill>
                  <a:schemeClr val="bg1"/>
                </a:solidFill>
                <a:effectLst/>
                <a:latin typeface="Univers LT Std 55" panose="020B0603020202020204" pitchFamily="34" charset="0"/>
                <a:ea typeface="Calibri" panose="020F0502020204030204" pitchFamily="34" charset="0"/>
                <a:cs typeface="Times New Roman" panose="02020603050405020304" pitchFamily="18" charset="0"/>
              </a:rPr>
              <a:t>We live busy lives and must attend to our needs as people, so sometimes we need a nudge (or a hole in the ceiling) to remind us that we have the power to change a person’s life.</a:t>
            </a:r>
          </a:p>
          <a:p>
            <a:r>
              <a:rPr lang="en-US" sz="1800" i="1" dirty="0">
                <a:solidFill>
                  <a:schemeClr val="bg1"/>
                </a:solidFill>
                <a:latin typeface="Univers LT Std 55" panose="020B0603020202020204" pitchFamily="34" charset="0"/>
                <a:cs typeface="Times New Roman" panose="02020603050405020304" pitchFamily="18" charset="0"/>
              </a:rPr>
              <a:t>Mark 2:3-11 The Healing of the Paralyzed Man</a:t>
            </a:r>
            <a:endParaRPr lang="en-US" sz="1800" i="1" dirty="0">
              <a:solidFill>
                <a:schemeClr val="bg1"/>
              </a:solidFill>
              <a:latin typeface="Univers LT Std 55" panose="020B0603020202020204" pitchFamily="34" charset="0"/>
            </a:endParaRPr>
          </a:p>
        </p:txBody>
      </p:sp>
      <p:pic>
        <p:nvPicPr>
          <p:cNvPr id="7" name="Picture 6" descr="A black and white logo&#10;&#10;Description automatically generated">
            <a:extLst>
              <a:ext uri="{FF2B5EF4-FFF2-40B4-BE49-F238E27FC236}">
                <a16:creationId xmlns:a16="http://schemas.microsoft.com/office/drawing/2014/main" id="{B357E0F6-A64B-37C4-303F-6BE612F02A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0" y="704449"/>
            <a:ext cx="1583804" cy="470007"/>
          </a:xfrm>
          <a:prstGeom prst="rect">
            <a:avLst/>
          </a:prstGeom>
        </p:spPr>
      </p:pic>
    </p:spTree>
    <p:extLst>
      <p:ext uri="{BB962C8B-B14F-4D97-AF65-F5344CB8AC3E}">
        <p14:creationId xmlns:p14="http://schemas.microsoft.com/office/powerpoint/2010/main" val="1825930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terpillar with butterfly shadow">
            <a:extLst>
              <a:ext uri="{FF2B5EF4-FFF2-40B4-BE49-F238E27FC236}">
                <a16:creationId xmlns:a16="http://schemas.microsoft.com/office/drawing/2014/main" id="{A3212E41-5FEA-A13B-3C78-46DEA12507F7}"/>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19204"/>
          <a:stretch/>
        </p:blipFill>
        <p:spPr>
          <a:xfrm>
            <a:off x="0" y="0"/>
            <a:ext cx="13011150" cy="7315200"/>
          </a:xfrm>
          <a:prstGeom prst="rect">
            <a:avLst/>
          </a:prstGeom>
        </p:spPr>
      </p:pic>
      <p:sp>
        <p:nvSpPr>
          <p:cNvPr id="6" name="Rectangle 5">
            <a:extLst>
              <a:ext uri="{FF2B5EF4-FFF2-40B4-BE49-F238E27FC236}">
                <a16:creationId xmlns:a16="http://schemas.microsoft.com/office/drawing/2014/main" id="{5E727F8D-8AA7-E1F0-5D76-8F51F9B4F9B2}"/>
              </a:ext>
            </a:extLst>
          </p:cNvPr>
          <p:cNvSpPr/>
          <p:nvPr/>
        </p:nvSpPr>
        <p:spPr>
          <a:xfrm>
            <a:off x="0" y="0"/>
            <a:ext cx="13025801" cy="7315200"/>
          </a:xfrm>
          <a:prstGeom prst="rect">
            <a:avLst/>
          </a:prstGeom>
          <a:solidFill>
            <a:srgbClr val="003F5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13BC56-61EE-DDFE-EDD4-96C3453BD116}"/>
              </a:ext>
            </a:extLst>
          </p:cNvPr>
          <p:cNvSpPr>
            <a:spLocks noGrp="1"/>
          </p:cNvSpPr>
          <p:nvPr>
            <p:ph type="title"/>
          </p:nvPr>
        </p:nvSpPr>
        <p:spPr/>
        <p:txBody>
          <a:bodyPr>
            <a:normAutofit/>
          </a:bodyPr>
          <a:lstStyle/>
          <a:p>
            <a:r>
              <a:rPr lang="en-US" sz="4400" dirty="0">
                <a:solidFill>
                  <a:schemeClr val="bg1"/>
                </a:solidFill>
                <a:latin typeface="Univers LT Std 55" panose="020B0603020202020204" pitchFamily="34" charset="0"/>
              </a:rPr>
              <a:t>THE PAST IS NOT A LIMIT</a:t>
            </a:r>
          </a:p>
        </p:txBody>
      </p:sp>
      <p:sp>
        <p:nvSpPr>
          <p:cNvPr id="3" name="Text Placeholder 2">
            <a:extLst>
              <a:ext uri="{FF2B5EF4-FFF2-40B4-BE49-F238E27FC236}">
                <a16:creationId xmlns:a16="http://schemas.microsoft.com/office/drawing/2014/main" id="{353361DB-14F4-A2EF-2BB5-B2056E9E3638}"/>
              </a:ext>
            </a:extLst>
          </p:cNvPr>
          <p:cNvSpPr>
            <a:spLocks noGrp="1"/>
          </p:cNvSpPr>
          <p:nvPr>
            <p:ph type="body" idx="1"/>
          </p:nvPr>
        </p:nvSpPr>
        <p:spPr/>
        <p:txBody>
          <a:bodyPr>
            <a:normAutofit/>
          </a:bodyPr>
          <a:lstStyle/>
          <a:p>
            <a:r>
              <a:rPr lang="en-US" dirty="0">
                <a:solidFill>
                  <a:schemeClr val="bg1"/>
                </a:solidFill>
                <a:latin typeface="Univers LT Std 55" panose="020B0603020202020204" pitchFamily="34" charset="0"/>
              </a:rPr>
              <a:t>At the heart of our work is the unshakable belief that donor’s can provide the resources to help a person transform their circumstances and in turn make an impact in the world.</a:t>
            </a:r>
          </a:p>
          <a:p>
            <a:r>
              <a:rPr lang="en-US" sz="1800" i="1" dirty="0">
                <a:solidFill>
                  <a:schemeClr val="bg1"/>
                </a:solidFill>
                <a:latin typeface="Univers LT Std 55" panose="020B0603020202020204" pitchFamily="34" charset="0"/>
              </a:rPr>
              <a:t>John 4:1-42 The Story of the Samaritan Woman</a:t>
            </a:r>
          </a:p>
        </p:txBody>
      </p:sp>
      <p:pic>
        <p:nvPicPr>
          <p:cNvPr id="7" name="Picture 6" descr="A black and white logo&#10;&#10;Description automatically generated">
            <a:extLst>
              <a:ext uri="{FF2B5EF4-FFF2-40B4-BE49-F238E27FC236}">
                <a16:creationId xmlns:a16="http://schemas.microsoft.com/office/drawing/2014/main" id="{DA42B86D-1C06-A922-F395-05F1EE4789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0" y="704449"/>
            <a:ext cx="1583804" cy="470007"/>
          </a:xfrm>
          <a:prstGeom prst="rect">
            <a:avLst/>
          </a:prstGeom>
        </p:spPr>
      </p:pic>
    </p:spTree>
    <p:extLst>
      <p:ext uri="{BB962C8B-B14F-4D97-AF65-F5344CB8AC3E}">
        <p14:creationId xmlns:p14="http://schemas.microsoft.com/office/powerpoint/2010/main" val="3841901430"/>
      </p:ext>
    </p:extLst>
  </p:cSld>
  <p:clrMapOvr>
    <a:masterClrMapping/>
  </p:clrMapOvr>
</p:sld>
</file>

<file path=ppt/theme/theme1.xml><?xml version="1.0" encoding="utf-8"?>
<a:theme xmlns:a="http://schemas.openxmlformats.org/drawingml/2006/main" name="Тема Office">
  <a:themeElements>
    <a:clrScheme name="Стандартна">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Стандартна">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666666"/>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21798b1-9376-4c8f-8c90-748780a14380" xsi:nil="true"/>
    <lcf76f155ced4ddcb4097134ff3c332f xmlns="54f6d207-f2ca-4611-8405-506e41be803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66196A0F997E4289214C5EB186EA17" ma:contentTypeVersion="15" ma:contentTypeDescription="Create a new document." ma:contentTypeScope="" ma:versionID="d83f63ba34db8bfbc8769e775aaffae5">
  <xsd:schema xmlns:xsd="http://www.w3.org/2001/XMLSchema" xmlns:xs="http://www.w3.org/2001/XMLSchema" xmlns:p="http://schemas.microsoft.com/office/2006/metadata/properties" xmlns:ns2="54f6d207-f2ca-4611-8405-506e41be8032" xmlns:ns3="d21798b1-9376-4c8f-8c90-748780a14380" targetNamespace="http://schemas.microsoft.com/office/2006/metadata/properties" ma:root="true" ma:fieldsID="2ed880f72b6be68542aa0bf35599bcd4" ns2:_="" ns3:_="">
    <xsd:import namespace="54f6d207-f2ca-4611-8405-506e41be8032"/>
    <xsd:import namespace="d21798b1-9376-4c8f-8c90-748780a1438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f6d207-f2ca-4611-8405-506e41be80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1a59d6a-6c34-4433-a426-7ac7bcf8c2f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1798b1-9376-4c8f-8c90-748780a14380"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2b7a23e-5b10-423d-8d6e-959474231926}" ma:internalName="TaxCatchAll" ma:showField="CatchAllData" ma:web="d21798b1-9376-4c8f-8c90-748780a143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E8871-B481-40DC-9A18-8DE82E6A26C2}">
  <ds:schemaRefs>
    <ds:schemaRef ds:uri="http://schemas.microsoft.com/sharepoint/v3/contenttype/forms"/>
  </ds:schemaRefs>
</ds:datastoreItem>
</file>

<file path=customXml/itemProps2.xml><?xml version="1.0" encoding="utf-8"?>
<ds:datastoreItem xmlns:ds="http://schemas.openxmlformats.org/officeDocument/2006/customXml" ds:itemID="{D3085B2E-3ADA-466F-85FD-EBA6389FAA16}">
  <ds:schemaRefs>
    <ds:schemaRef ds:uri="http://schemas.openxmlformats.org/package/2006/metadata/core-properties"/>
    <ds:schemaRef ds:uri="http://purl.org/dc/dcmitype/"/>
    <ds:schemaRef ds:uri="http://schemas.microsoft.com/office/2006/documentManagement/types"/>
    <ds:schemaRef ds:uri="http://purl.org/dc/elements/1.1/"/>
    <ds:schemaRef ds:uri="http://purl.org/dc/terms/"/>
    <ds:schemaRef ds:uri="http://www.w3.org/XML/1998/namespace"/>
    <ds:schemaRef ds:uri="http://schemas.microsoft.com/office/infopath/2007/PartnerControls"/>
    <ds:schemaRef ds:uri="d21798b1-9376-4c8f-8c90-748780a14380"/>
    <ds:schemaRef ds:uri="18b9a73b-0275-4445-bfff-7b5f0947f76f"/>
    <ds:schemaRef ds:uri="http://schemas.microsoft.com/office/2006/metadata/properties"/>
  </ds:schemaRefs>
</ds:datastoreItem>
</file>

<file path=customXml/itemProps3.xml><?xml version="1.0" encoding="utf-8"?>
<ds:datastoreItem xmlns:ds="http://schemas.openxmlformats.org/officeDocument/2006/customXml" ds:itemID="{A1B80719-0EB3-46B9-B5E1-315B5640A312}"/>
</file>

<file path=docProps/app.xml><?xml version="1.0" encoding="utf-8"?>
<Properties xmlns="http://schemas.openxmlformats.org/officeDocument/2006/extended-properties" xmlns:vt="http://schemas.openxmlformats.org/officeDocument/2006/docPropsVTypes">
  <Template/>
  <TotalTime>0</TotalTime>
  <Words>407</Words>
  <Application>Microsoft Macintosh PowerPoint</Application>
  <PresentationFormat>Custom</PresentationFormat>
  <Paragraphs>25</Paragraphs>
  <Slides>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Univers LT Std 57 Cn</vt:lpstr>
      <vt:lpstr>Calibri</vt:lpstr>
      <vt:lpstr>Univers LT Std 55</vt:lpstr>
      <vt:lpstr>Calibri Light</vt:lpstr>
      <vt:lpstr>Arial</vt:lpstr>
      <vt:lpstr>Тема Office</vt:lpstr>
      <vt:lpstr>A SHARED PASSION Faith &amp; Fundraising</vt:lpstr>
      <vt:lpstr>AN INVITATION TO GIVE</vt:lpstr>
      <vt:lpstr>ALL GIFTS MATTER</vt:lpstr>
      <vt:lpstr>THE POWER OF A SINGLE GIFT</vt:lpstr>
      <vt:lpstr>AN INVITATION TO BE CHANGED</vt:lpstr>
      <vt:lpstr>GIVING CAN BE INTRUSIVE</vt:lpstr>
      <vt:lpstr>THE PAST IS NOT A LIMIT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
  <cp:lastModifiedBy/>
  <cp:revision>6</cp:revision>
  <dcterms:created xsi:type="dcterms:W3CDTF">2020-09-23T19:38:22Z</dcterms:created>
  <dcterms:modified xsi:type="dcterms:W3CDTF">2023-12-13T19:59:09Z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0x0101003F66196A0F997E4289214C5EB186EA17</vt:lpwstr>
  </property>
  <property fmtid="{D5CDD505-2E9C-101B-9397-08002B2CF9AE}" pid="3" name="MediaServiceImageTags">
    <vt:lpwstr/>
  </property>
  <property fmtid="{D5CDD505-2E9C-101B-9397-08002B2CF9AE}" pid="4" name="SharedWithUsers">
    <vt:lpwstr>42;#Roberta Helmstadter;#97;#Julie Patterson;#1316;#Lori Collins;#31;#Paul Hebblethwaite;#2109;#Cliff Marshall;#48;#Shawn Reed</vt:lpwstr>
  </property>
</Properties>
</file>